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2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4F76E-B6A2-468B-B91B-65185AB4FF9B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46F3F-F85F-46F3-8759-1009A6D7A3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ACB24-870C-4090-86FA-4398ACFEF3A6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B5F57-B75D-4F34-B9A8-C8288B7C6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8764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B5F57-B75D-4F34-B9A8-C8288B7C681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the Rock pages and compare</a:t>
            </a:r>
            <a:r>
              <a:rPr lang="en-US" baseline="0" dirty="0" smtClean="0"/>
              <a:t> to the Rock page (with multiple apps)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B5F57-B75D-4F34-B9A8-C8288B7C681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districts the following apps:  Announcements (they can be used anywhere in the site – not just the homepage), Discussion/Q &amp; A (only useful if they have SMF), Document</a:t>
            </a:r>
            <a:r>
              <a:rPr lang="en-US" baseline="0" dirty="0" smtClean="0"/>
              <a:t> Viewer, Embed Code, Facebook Like and Twitter Share, School Directory, Staff Directory, Wiki, Library Pages ? – Move away from always using the Flex page.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B5F57-B75D-4F34-B9A8-C8288B7C681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B5F57-B75D-4F34-B9A8-C8288B7C681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Free time – Start thinking about how you can take existing content and “design” new consolidated</a:t>
            </a:r>
            <a:r>
              <a:rPr lang="en-US" baseline="0" dirty="0" smtClean="0"/>
              <a:t> pages.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B5F57-B75D-4F34-B9A8-C8288B7C681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0027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Linking to other pages can disorient the users.</a:t>
            </a:r>
            <a:r>
              <a:rPr lang="en-US" baseline="0" dirty="0" smtClean="0"/>
              <a:t>  Copying content means you have to maintain multiple pages.  Sharing solves both of these issues.  If you are planning to use this feature extensively you could</a:t>
            </a:r>
            <a:r>
              <a:rPr lang="en-US" dirty="0" smtClean="0"/>
              <a:t> create a hidden section with all of your “source” apps.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B5F57-B75D-4F34-B9A8-C8288B7C681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2178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B2D755-50BC-4A6B-B934-8F434E5EAEB3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0CF3E6-77C3-4253-95BE-411474E5B87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lakepark.wnyric.org/Page/228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nyric.schoolwires.com/Page/228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akepark.wnyric.org/domain/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nyric.schoolwires.com/app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nyric.schoolwires.com/m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nyric.schoolwires.com/m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 About Apps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</a:t>
            </a:r>
            <a:r>
              <a:rPr lang="en-US" dirty="0" smtClean="0"/>
              <a:t>by: </a:t>
            </a:r>
            <a:r>
              <a:rPr lang="en-US" dirty="0" smtClean="0"/>
              <a:t>Rebecca </a:t>
            </a:r>
            <a:r>
              <a:rPr lang="en-US" dirty="0" err="1" smtClean="0"/>
              <a:t>Zdon</a:t>
            </a:r>
            <a:r>
              <a:rPr lang="en-US" dirty="0" smtClean="0"/>
              <a:t>, Mindy </a:t>
            </a:r>
            <a:r>
              <a:rPr lang="en-US" dirty="0" err="1" smtClean="0"/>
              <a:t>Gigantelli</a:t>
            </a:r>
            <a:endParaRPr lang="en-US" dirty="0" smtClean="0"/>
          </a:p>
          <a:p>
            <a:r>
              <a:rPr lang="en-US" dirty="0" smtClean="0"/>
              <a:t>&amp; </a:t>
            </a:r>
            <a:r>
              <a:rPr lang="en-US" dirty="0" smtClean="0"/>
              <a:t>Gloria </a:t>
            </a:r>
            <a:r>
              <a:rPr lang="en-US" dirty="0" err="1" smtClean="0"/>
              <a:t>Queeno</a:t>
            </a:r>
            <a:r>
              <a:rPr lang="en-US" dirty="0" smtClean="0"/>
              <a:t>-Chamberlain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3: Designing a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Hands-on Activities: </a:t>
            </a:r>
            <a:r>
              <a:rPr lang="en-US" dirty="0" smtClean="0">
                <a:hlinkClick r:id="rId3"/>
              </a:rPr>
              <a:t>Sample Page</a:t>
            </a:r>
            <a:endParaRPr lang="en-US" dirty="0" smtClean="0"/>
          </a:p>
          <a:p>
            <a:pPr lvl="1"/>
            <a:r>
              <a:rPr lang="en-US" dirty="0" smtClean="0"/>
              <a:t>Create a new page</a:t>
            </a:r>
          </a:p>
          <a:p>
            <a:pPr lvl="1"/>
            <a:r>
              <a:rPr lang="en-US" dirty="0" smtClean="0"/>
              <a:t>Use the Action button to Edit the page</a:t>
            </a:r>
          </a:p>
          <a:p>
            <a:pPr lvl="1"/>
            <a:r>
              <a:rPr lang="en-US" dirty="0" smtClean="0"/>
              <a:t>Change the Layout of the page</a:t>
            </a:r>
          </a:p>
          <a:p>
            <a:pPr lvl="1"/>
            <a:r>
              <a:rPr lang="en-US" dirty="0" smtClean="0"/>
              <a:t>Add Apps to the page</a:t>
            </a:r>
          </a:p>
          <a:p>
            <a:pPr lvl="1"/>
            <a:r>
              <a:rPr lang="en-US" dirty="0" smtClean="0"/>
              <a:t>Add Content to the Apps</a:t>
            </a:r>
          </a:p>
          <a:p>
            <a:pPr lvl="1"/>
            <a:r>
              <a:rPr lang="en-US" dirty="0" smtClean="0"/>
              <a:t>Explore the App Options</a:t>
            </a:r>
          </a:p>
          <a:p>
            <a:pPr lvl="1"/>
            <a:r>
              <a:rPr lang="en-US" dirty="0" smtClean="0"/>
              <a:t>Preview the Page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Topic 4: Design a Page with Existing Apps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Hands-on Activities:  </a:t>
            </a:r>
            <a:r>
              <a:rPr lang="en-US" dirty="0" smtClean="0">
                <a:hlinkClick r:id="rId2"/>
              </a:rPr>
              <a:t>Sample Pages</a:t>
            </a:r>
            <a:endParaRPr lang="en-US" dirty="0" smtClean="0"/>
          </a:p>
          <a:p>
            <a:pPr lvl="1"/>
            <a:r>
              <a:rPr lang="en-US" dirty="0" smtClean="0"/>
              <a:t>Create a new page</a:t>
            </a:r>
          </a:p>
          <a:p>
            <a:pPr lvl="1"/>
            <a:r>
              <a:rPr lang="en-US" dirty="0" smtClean="0"/>
              <a:t>Use the Action button to edit the page</a:t>
            </a:r>
          </a:p>
          <a:p>
            <a:pPr lvl="1"/>
            <a:r>
              <a:rPr lang="en-US" dirty="0" smtClean="0"/>
              <a:t>Change the Layout of the page</a:t>
            </a:r>
          </a:p>
          <a:p>
            <a:pPr lvl="1"/>
            <a:r>
              <a:rPr lang="en-US" dirty="0" smtClean="0"/>
              <a:t>Add Existing Apps to the page</a:t>
            </a:r>
          </a:p>
          <a:p>
            <a:pPr lvl="1"/>
            <a:r>
              <a:rPr lang="en-US" dirty="0" smtClean="0"/>
              <a:t>Preview the Page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5:  Sharing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share apps with individual users or groups of users. They can add them to their pages, but they cannot edit or permanently delete them.</a:t>
            </a:r>
          </a:p>
          <a:p>
            <a:r>
              <a:rPr lang="en-US" dirty="0" smtClean="0"/>
              <a:t>Sharing apps is particularly helpful if you want the same information posted in multiple places on your website, but you only want to add it once.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5: Sharing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Demo:  Sharing a Bully Stop Flex Page with 3 buildings/sections.</a:t>
            </a:r>
          </a:p>
          <a:p>
            <a:r>
              <a:rPr lang="en-US" dirty="0" smtClean="0"/>
              <a:t>Hands-on Activity:  Find the Bully Stop Page and post it to your section.</a:t>
            </a:r>
          </a:p>
          <a:p>
            <a:r>
              <a:rPr lang="en-US" dirty="0" smtClean="0"/>
              <a:t>Sharing Apps:  Group Discussion</a:t>
            </a:r>
          </a:p>
          <a:p>
            <a:pPr lvl="1"/>
            <a:r>
              <a:rPr lang="en-US" dirty="0" smtClean="0"/>
              <a:t>How can you use shared apps to cut back on duplicate data entry?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Topic 6:  Exploring the App Manager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 Manager</a:t>
            </a:r>
          </a:p>
          <a:p>
            <a:pPr lvl="1"/>
            <a:r>
              <a:rPr lang="en-US" dirty="0" smtClean="0"/>
              <a:t>Access App Manager from the Tools tab (in all workspaces)</a:t>
            </a:r>
          </a:p>
          <a:p>
            <a:pPr lvl="1"/>
            <a:r>
              <a:rPr lang="en-US" dirty="0" smtClean="0"/>
              <a:t>You can perform most of the same app tasks using App Manager as you do when modifying an app directly on a page.</a:t>
            </a:r>
          </a:p>
          <a:p>
            <a:pPr lvl="1"/>
            <a:r>
              <a:rPr lang="en-US" dirty="0" smtClean="0"/>
              <a:t>You can add apps, edit apps, edit app options and share apps, but you cannot insert an app on a page.</a:t>
            </a:r>
          </a:p>
          <a:p>
            <a:pPr lvl="1"/>
            <a:r>
              <a:rPr lang="en-US" dirty="0" smtClean="0"/>
              <a:t>If you want to permanently delete an app, you can only do that in App Manager.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Topic 6: Exploring the App Manager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Hands-on Activity</a:t>
            </a:r>
          </a:p>
          <a:p>
            <a:pPr lvl="1"/>
            <a:r>
              <a:rPr lang="en-US" dirty="0" smtClean="0"/>
              <a:t>Go to the Tools tab</a:t>
            </a:r>
          </a:p>
          <a:p>
            <a:pPr lvl="1"/>
            <a:r>
              <a:rPr lang="en-US" dirty="0" smtClean="0"/>
              <a:t>Select App Manager</a:t>
            </a:r>
          </a:p>
          <a:p>
            <a:pPr lvl="1"/>
            <a:r>
              <a:rPr lang="en-US" dirty="0" smtClean="0"/>
              <a:t>Locate the File Library App titled “Board Agendas”</a:t>
            </a:r>
          </a:p>
          <a:p>
            <a:pPr lvl="1"/>
            <a:r>
              <a:rPr lang="en-US" dirty="0" smtClean="0"/>
              <a:t>Review options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067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7:  School Directory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Hands-on Activity:  Build a School Directory App</a:t>
            </a:r>
          </a:p>
        </p:txBody>
      </p:sp>
    </p:spTree>
    <p:extLst>
      <p:ext uri="{BB962C8B-B14F-4D97-AF65-F5344CB8AC3E}">
        <p14:creationId xmlns="" xmlns:p14="http://schemas.microsoft.com/office/powerpoint/2010/main" val="421708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time:</a:t>
            </a:r>
          </a:p>
          <a:p>
            <a:pPr lvl="1"/>
            <a:r>
              <a:rPr lang="en-US" dirty="0" smtClean="0"/>
              <a:t>Finish building your School Directory</a:t>
            </a:r>
          </a:p>
          <a:p>
            <a:pPr lvl="1"/>
            <a:r>
              <a:rPr lang="en-US" dirty="0" smtClean="0"/>
              <a:t>Practice what you learned on sandbox site</a:t>
            </a:r>
          </a:p>
          <a:p>
            <a:pPr lvl="1"/>
            <a:r>
              <a:rPr lang="en-US" dirty="0" smtClean="0"/>
              <a:t>Work on your website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6156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 1:  Intro to Apps (35 </a:t>
            </a:r>
            <a:r>
              <a:rPr lang="en-US" dirty="0" err="1" smtClean="0"/>
              <a:t>mins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Topic 2:  Intro to Page Types (25 </a:t>
            </a:r>
            <a:r>
              <a:rPr lang="en-US" dirty="0" err="1" smtClean="0"/>
              <a:t>mins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Topic 3:  Designing a Page (30 </a:t>
            </a:r>
            <a:r>
              <a:rPr lang="en-US" dirty="0" err="1" smtClean="0"/>
              <a:t>mins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Lunch Break (30 minutes)</a:t>
            </a:r>
          </a:p>
          <a:p>
            <a:r>
              <a:rPr lang="en-US" dirty="0" smtClean="0"/>
              <a:t>Topic 4:  Design a Page with Existing Apps (25)</a:t>
            </a:r>
          </a:p>
          <a:p>
            <a:r>
              <a:rPr lang="en-US" dirty="0" smtClean="0"/>
              <a:t>Topic 5:  Sharing Apps (25)</a:t>
            </a:r>
          </a:p>
          <a:p>
            <a:r>
              <a:rPr lang="en-US" dirty="0" smtClean="0"/>
              <a:t>Topic 6:  Exploring the App Manager (15)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665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1: Intro to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is an app?</a:t>
            </a:r>
          </a:p>
          <a:p>
            <a:pPr lvl="1"/>
            <a:r>
              <a:rPr lang="en-US" b="1" dirty="0" smtClean="0"/>
              <a:t>Centricity2 is all about apps</a:t>
            </a:r>
            <a:r>
              <a:rPr lang="en-US" dirty="0" smtClean="0"/>
              <a:t>. They are the content building blocks of Centricity2 pages. You can have one or more apps on a page.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4925" y="3810000"/>
            <a:ext cx="23622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0125" y="3810000"/>
            <a:ext cx="23526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1: Intro to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</a:t>
            </a:r>
            <a:r>
              <a:rPr lang="en-US" dirty="0"/>
              <a:t>can edit your apps as well as share them with other editors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Each app offers different functionality and can help you keep your pages interesting and organized.</a:t>
            </a:r>
            <a:endParaRPr lang="en-US" dirty="0" smtClean="0"/>
          </a:p>
          <a:p>
            <a:pPr lvl="1"/>
            <a:r>
              <a:rPr lang="en-US" dirty="0" smtClean="0"/>
              <a:t>Single App Examples</a:t>
            </a:r>
          </a:p>
          <a:p>
            <a:pPr lvl="2"/>
            <a:r>
              <a:rPr lang="en-US" dirty="0" smtClean="0">
                <a:hlinkClick r:id="rId3"/>
              </a:rPr>
              <a:t>http://lakepark.wnyric.org/domain/3</a:t>
            </a:r>
            <a:endParaRPr lang="en-US" dirty="0" smtClean="0"/>
          </a:p>
          <a:p>
            <a:pPr lvl="1"/>
            <a:r>
              <a:rPr lang="en-US" dirty="0" smtClean="0"/>
              <a:t>Multiple App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1:  Intro to Apps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Apps do I have access to?</a:t>
            </a:r>
          </a:p>
          <a:p>
            <a:pPr lvl="1"/>
            <a:r>
              <a:rPr lang="en-US" dirty="0" smtClean="0"/>
              <a:t>Open up your district website</a:t>
            </a:r>
          </a:p>
          <a:p>
            <a:pPr lvl="1"/>
            <a:r>
              <a:rPr lang="en-US" dirty="0" smtClean="0"/>
              <a:t>Sign in</a:t>
            </a:r>
          </a:p>
          <a:p>
            <a:pPr lvl="1"/>
            <a:r>
              <a:rPr lang="en-US" dirty="0" smtClean="0"/>
              <a:t>Click on the </a:t>
            </a:r>
            <a:r>
              <a:rPr lang="en-US" b="1" dirty="0" smtClean="0"/>
              <a:t>Site Manager</a:t>
            </a:r>
          </a:p>
          <a:p>
            <a:pPr lvl="1"/>
            <a:r>
              <a:rPr lang="en-US" dirty="0" smtClean="0"/>
              <a:t>Click on the </a:t>
            </a:r>
            <a:r>
              <a:rPr lang="en-US" b="1" dirty="0" smtClean="0"/>
              <a:t>Configure Menu</a:t>
            </a:r>
          </a:p>
          <a:p>
            <a:pPr lvl="2"/>
            <a:r>
              <a:rPr lang="en-US" dirty="0" smtClean="0"/>
              <a:t>This is where you can restrict access to individual apps.</a:t>
            </a:r>
          </a:p>
          <a:p>
            <a:pPr lvl="1"/>
            <a:r>
              <a:rPr lang="en-US" dirty="0" smtClean="0">
                <a:hlinkClick r:id="rId3"/>
              </a:rPr>
              <a:t>http://wnyric.schoolwires.com/apps</a:t>
            </a:r>
            <a:endParaRPr lang="en-US" dirty="0" smtClean="0">
              <a:hlinkClick r:id="rId4"/>
            </a:endParaRPr>
          </a:p>
          <a:p>
            <a:pPr lvl="2"/>
            <a:r>
              <a:rPr lang="en-US" dirty="0" smtClean="0"/>
              <a:t>Directory of apps with descriptions/examples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2: Intro to Page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Page Types?</a:t>
            </a:r>
          </a:p>
          <a:p>
            <a:pPr lvl="1"/>
            <a:r>
              <a:rPr lang="en-US" dirty="0" smtClean="0"/>
              <a:t>In </a:t>
            </a:r>
            <a:r>
              <a:rPr lang="en-US" b="1" dirty="0" smtClean="0"/>
              <a:t>Site Manager</a:t>
            </a:r>
            <a:r>
              <a:rPr lang="en-US" dirty="0" smtClean="0"/>
              <a:t>, enter the section workspace for any section on your site.</a:t>
            </a:r>
          </a:p>
          <a:p>
            <a:pPr lvl="1"/>
            <a:r>
              <a:rPr lang="en-US" dirty="0" smtClean="0"/>
              <a:t>Click the New Page button</a:t>
            </a:r>
          </a:p>
          <a:p>
            <a:pPr lvl="2"/>
            <a:r>
              <a:rPr lang="en-US" dirty="0" smtClean="0"/>
              <a:t>A list of available page types will display</a:t>
            </a:r>
          </a:p>
          <a:p>
            <a:pPr lvl="2"/>
            <a:r>
              <a:rPr lang="en-US" dirty="0" smtClean="0"/>
              <a:t>This list does not include newly released apps (example:  Document Viewer, Embed Code)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2: Intro to Page 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Apps accessible to Section Editors using Page Types</a:t>
            </a:r>
          </a:p>
          <a:p>
            <a:pPr lvl="1"/>
            <a:r>
              <a:rPr lang="en-US" dirty="0" smtClean="0"/>
              <a:t>Enter </a:t>
            </a:r>
            <a:r>
              <a:rPr lang="en-US" b="1" dirty="0" smtClean="0"/>
              <a:t>Site Manager</a:t>
            </a:r>
          </a:p>
          <a:p>
            <a:pPr lvl="1"/>
            <a:r>
              <a:rPr lang="en-US" dirty="0" smtClean="0"/>
              <a:t>Click the </a:t>
            </a:r>
            <a:r>
              <a:rPr lang="en-US" b="1" dirty="0" smtClean="0"/>
              <a:t>Configure</a:t>
            </a:r>
            <a:r>
              <a:rPr lang="en-US" dirty="0" smtClean="0"/>
              <a:t> menu</a:t>
            </a:r>
          </a:p>
          <a:p>
            <a:pPr lvl="1"/>
            <a:r>
              <a:rPr lang="en-US" dirty="0" smtClean="0"/>
              <a:t>Select </a:t>
            </a:r>
            <a:r>
              <a:rPr lang="en-US" b="1" dirty="0" smtClean="0"/>
              <a:t>Section Assets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Page Types </a:t>
            </a:r>
            <a:r>
              <a:rPr lang="en-US" dirty="0" smtClean="0"/>
              <a:t>tab will display by default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2: Intro to Page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Hands-on Exercises</a:t>
            </a:r>
          </a:p>
          <a:p>
            <a:pPr lvl="1"/>
            <a:r>
              <a:rPr lang="en-US" dirty="0" smtClean="0"/>
              <a:t>Creating a Page Type with a Single App</a:t>
            </a:r>
          </a:p>
          <a:p>
            <a:pPr lvl="2"/>
            <a:r>
              <a:rPr lang="en-US" dirty="0" smtClean="0"/>
              <a:t>Document Viewer</a:t>
            </a:r>
          </a:p>
          <a:p>
            <a:pPr lvl="2"/>
            <a:r>
              <a:rPr lang="en-US" dirty="0" smtClean="0"/>
              <a:t>Blank Canvas (Restrict to Site Director)</a:t>
            </a:r>
          </a:p>
          <a:p>
            <a:pPr lvl="1"/>
            <a:r>
              <a:rPr lang="en-US" dirty="0" smtClean="0"/>
              <a:t>Creating a Page Type with Multiple Apps</a:t>
            </a:r>
          </a:p>
          <a:p>
            <a:pPr lvl="2"/>
            <a:r>
              <a:rPr lang="en-US" dirty="0" smtClean="0"/>
              <a:t>File Library, Link Library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3: Designing a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Hands-on Exercises</a:t>
            </a:r>
            <a:endParaRPr lang="en-US" dirty="0"/>
          </a:p>
          <a:p>
            <a:pPr lvl="1"/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http://wnyric.schoolwires.com/ms</a:t>
            </a:r>
            <a:endParaRPr lang="en-US" dirty="0" smtClean="0"/>
          </a:p>
          <a:p>
            <a:pPr lvl="1"/>
            <a:r>
              <a:rPr lang="en-US" dirty="0" smtClean="0"/>
              <a:t>Sign in using the training credentials provided</a:t>
            </a:r>
          </a:p>
          <a:p>
            <a:pPr lvl="1"/>
            <a:r>
              <a:rPr lang="en-US" dirty="0" smtClean="0"/>
              <a:t>Click on the </a:t>
            </a:r>
            <a:r>
              <a:rPr lang="en-US" b="1" dirty="0" smtClean="0"/>
              <a:t>Sandbox Sites </a:t>
            </a:r>
            <a:r>
              <a:rPr lang="en-US" dirty="0" smtClean="0"/>
              <a:t>channel</a:t>
            </a:r>
          </a:p>
          <a:p>
            <a:pPr lvl="1"/>
            <a:r>
              <a:rPr lang="en-US" dirty="0" smtClean="0"/>
              <a:t>Click the Site Manager button to begin exercise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8591</TotalTime>
  <Words>889</Words>
  <Application>Microsoft Office PowerPoint</Application>
  <PresentationFormat>On-screen Show (4:3)</PresentationFormat>
  <Paragraphs>107</Paragraphs>
  <Slides>17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All About Apps</vt:lpstr>
      <vt:lpstr>Agenda</vt:lpstr>
      <vt:lpstr>Topic 1: Intro to Apps</vt:lpstr>
      <vt:lpstr>Topic 1: Intro to Apps</vt:lpstr>
      <vt:lpstr>Topic 1:  Intro to Apps</vt:lpstr>
      <vt:lpstr>Topic 2: Intro to Page Types</vt:lpstr>
      <vt:lpstr>Topic 2: Intro to Page Types</vt:lpstr>
      <vt:lpstr>Topic 2: Intro to Page Types</vt:lpstr>
      <vt:lpstr>Topic 3: Designing a Page</vt:lpstr>
      <vt:lpstr>Topic 3: Designing a Page</vt:lpstr>
      <vt:lpstr>Topic 4: Design a Page with Existing Apps</vt:lpstr>
      <vt:lpstr>Topic 5:  Sharing Apps</vt:lpstr>
      <vt:lpstr>Topic 5: Sharing Apps</vt:lpstr>
      <vt:lpstr>Topic 6:  Exploring the App Manager</vt:lpstr>
      <vt:lpstr>Topic 6: Exploring the App Manager</vt:lpstr>
      <vt:lpstr>Topic 7:  School Directory App</vt:lpstr>
      <vt:lpstr>Wrap Up</vt:lpstr>
    </vt:vector>
  </TitlesOfParts>
  <Company>Erie 1 BOCES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About Apps</dc:title>
  <dc:creator>Rebecca Zdon</dc:creator>
  <cp:lastModifiedBy>Milinda Beebe</cp:lastModifiedBy>
  <cp:revision>199</cp:revision>
  <dcterms:created xsi:type="dcterms:W3CDTF">2014-01-28T18:59:49Z</dcterms:created>
  <dcterms:modified xsi:type="dcterms:W3CDTF">2014-10-09T19:11:43Z</dcterms:modified>
</cp:coreProperties>
</file>